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478" r:id="rId1"/>
  </p:sldMasterIdLst>
  <p:notesMasterIdLst>
    <p:notesMasterId r:id="rId6"/>
  </p:notesMasterIdLst>
  <p:sldIdLst>
    <p:sldId id="257" r:id="rId2"/>
    <p:sldId id="262" r:id="rId3"/>
    <p:sldId id="265" r:id="rId4"/>
    <p:sldId id="26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jan Jovanovic" initials="DJ" lastIdx="2" clrIdx="0">
    <p:extLst>
      <p:ext uri="{19B8F6BF-5375-455C-9EA6-DF929625EA0E}">
        <p15:presenceInfo xmlns:p15="http://schemas.microsoft.com/office/powerpoint/2012/main" userId="Dejan Jovanov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E7466-9C66-7D77-4D16-02CB031BD2CF}" v="67" dt="2020-04-25T17:05:09.598"/>
    <p1510:client id="{D6A8216E-F5F3-208F-25A9-36F50100E8B7}" v="1" dt="2020-04-25T17:05:25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4629" autoAdjust="0"/>
  </p:normalViewPr>
  <p:slideViewPr>
    <p:cSldViewPr>
      <p:cViewPr varScale="1">
        <p:scale>
          <a:sx n="98" d="100"/>
          <a:sy n="98" d="100"/>
        </p:scale>
        <p:origin x="102" y="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6.72083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0-05-08T11:25:21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49">
    <iact:property name="dataType"/>
    <iact:actionData xml:id="d0">
      <inkml:trace xmlns:inkml="http://www.w3.org/2003/InkML" xml:id="stk0" contextRef="#ctx0" brushRef="#br0">11695 2791 0,'0'0'167,"0"0"-142,0 0-10,0 22 11,0 1-18,0-1 6,0 0 4,0 0-10,0-22 6,0 22-4,0 0 6,0 1-1,0 21-6,0-22 7,0 0-8,0 0 8,0-22-2,0 45-6,0-23 10,0 0-2,0 0-9,0 22 10,0-44-11,0 22 10,0 1 2,22-23-9,-22 22 4,0-22-5,0 44 10,0-22-4,0 23-3,0-23 4,0 44-7,0-22 6,0-44 2,23 45-6,-23-23 4,0 0-2,0 0 0,0 22 4,0-44-8,0 45 10,0-45-4,0 22-4,0 0 7,0 0-12,0-22 11,0 22 0,0 1-8,0-1 10,0 22-10,0-22 6,22 0 5,-22 23-12,0-45 7,0 44-5,0-22 8,0-22-2,22 22-8,-22 0 11,0 1-10,0-23 7,0 22 2,0 0-9,22-22 6,0 22-6,-22 0 10,22 0-3,0-22-5,23 22 5,-23-22 0,44 23-6,1-23 7,21 22-8,-21-22 8,66 0 0,-45 0-7,23 0 4,-44 0-5,-1 0 9,67 0-1,-67 0-7,67 0 6,-44 0-8,44 0 10,-45 0 0,45 0-10,-44 0 8,22 0-5,21 0 4,-21 0 4,22 0-10,-66 0 9,65 0-2,-21 0-7,0 0 6,-22 0-3,-23 0 4,23 0-1,-23 0-5,23 0 8,-45 0-11,67 0 12,-23 0-2,45 0-9,-66 0 10,21 0-9,1 0 6,-23 0 4,45 0-10,0 0 6,0 0-5,21 0 8,23 0-3,-66 0-5,0 0 8,44 0-3,-45 0-5,1 0 8,44 0-9,-23 0 7,45 0 2,1 0-9,-24 0 9,-21 0-10,66 0 9,-22 0-2,23 0-4,-23 0 6,44 0-10,-22 0 13,0 0-4,-22 0-9,0 0 12,45 0-10,-1 0 7,1 0 2,-68 0-9,46 0 6,-68 0 4,90 0-10,-90 0 6,46 0-6,-1 0 10,-23 0-4,1 0-6,-22 0 10,0 0-10,-23 0 7,45 0 2,-44 0-9,-23 0 6,23 0-4,-23 0 6,23 0-2,-23 0-6,1 0 8,-23-22-8,45 22 10,-45-23-2,23 23-10,21 0 13,-44-22-4,45 22-9,-67-22 12,67 22-10,-23 0 7,-21-22 0,-23 22-5,22-44 4,-22 44-5,0 0 8,0-22-3,23 22-6,-1-45 11,-22 45-12,-22 0 8,45 0 2,-45 0-11,22-22 20,-22 22-12,22 0 42,-22-22-30,0 0 20,0 0-28,0-1-10,0-21 6,0 22 4,0 0-10,0-45 7,0 45-8,0-22 11,0 0-4,0-23-6,-22 23 10,0-23-9,22 45 5,0-22 3,-23-45-9,23 45 7,0 0 2,-22-1-9,22-21 7,-22 0-5,22 21 5,-22 1-1,22 0-3,0-1 2,-22-21-5,22 22 10,0-1-2,-22 1-10,22 0 13,-23 22-11,23-1 5,0 1 6,0 0-12,0 0 7,0 22-5,0-44 8,-22 44-3,22-23-6,0 1 10,0 0-4,0 22-6,-22-22 8,22 0-5,0 0 2,0 0 5,-22-1-11,22 1 8,0 0-5,-22 0 5,22 22 8,-22-22-5,22 22 4,0 0 18,-22 0 104,22 0-136,-23 0 10,1 0-11,0 0 8,0 0 2,-22 0-7,-1 0 3,1 0-2,-22 0 4,-1 0-1,23 0-3,-45 0 4,1 0-9,-45 0 13,66 0-4,-43 0-9,-23 0 13,44 0-5,-66 0-7,0 0 12,-44 0-12,66 0 7,-44 0 4,22 0-9,-23 0 5,23 0-7,0 0 11,-22 0-4,44 0-5,-22 0 8,44 0-9,-44 0 6,0 0 4,-22 0-9,22 0 4,-22 0-2,-45 0 4,67 0-1,-44 0-3,44 0 4,-67 0-1,45 0-3,-66 0 4,87 0-9,-43 0 13,-22 0-4,66 0-9,-45 0 10,45 0-6,-22 0 4,22 0 2,-67 0-8,67 0 8,23 0-6,-90 0 6,67 0 0,-22 0-10,22 0 12,-67 0-11,111 0 9,-44 0 0,23 0-8,43 0 7,-66 0 3,66 0-12,-66 0 10,44 0-6,-44 0 5,67 0 0,-67 0-6,88 0 8,-66 0-11,1 0 12,21 0-3,0 0-7,45 0 10,-45 0-11,67 0 7,-23 0 2,23 0-6,22 0 4,-45 0-6,45 0 11,-22 0-6,22 0-5,-45 0 11,67 0-6,-22 0-5,-22 0 10,44 22-10,-45-22 7,45 0 0,0 0-7,-22 0 8,22 22 25,0 0-16,0-22-19,0 22 13,0-22-6,0 23 14,0-23-6,0 22 5,0 0-12,0-22 2,0 22-6,0 0 13,-22 0 8,22-22-23,0 22 11,0 1-12,-22-1 8,22 0 2,0 0-9,0-22 7,0 22 10,0 0-11,-22-22-3,22 23 5,0-23-9,0 22 23,0-22-6,0 22-6,0 0-10,0-22 14</inkml:trace>
    </iact:actionData>
  </iact:action>
  <iact:action type="add" startTime="35372">
    <iact:property name="dataType"/>
    <iact:actionData xml:id="d1">
      <inkml:trace xmlns:inkml="http://www.w3.org/2003/InkML" xml:id="stk1" contextRef="#ctx0" brushRef="#br0">5383 7753 0,'22'0'24,"-22"0"0,22 0-7,-22 0-10,22 0 9,0 0 0,0 0-8,1 22 8,-1-22 0,22 22-8,0 1 8,1-23-8,21 0 8,23 0 0,-23 0-7,23 0 6,-45 0-7,22 0 9,1 0-2,-1 0-7,23 0 10,-45 22-11,45-22 8,-1 0 2,-21 0-9,21 0 7,23 0-7,-44 0 8,43 0 0,-21 0-8,-45 0 8,45 0 0,-23 0-8,1 0 8,-23 0-8,23 0 8,-1 0 1,-22 0-10,1 0 10,-1 0-9,-22 0 7,45-22 1,-45 22-5,0 0 2,22 0-5,-22 0 9,23 0-2,-1 0-7,0 0 8,0-23-8,-21 1 8,-1 22 0,0 0-8,0 0 8,-22 0 0,22 0 8,-22-22 24,22 22-32,1-22-8,-23 0 8,22 0 0,0 22-7,0-45 6,22 1-6,-22 22 6,1-45 2,-1 45-10,-22 0 9,22 0-8,0 0 9,-22-22-2,0 44-7,22-23 10,-22-43-4,22 44-6,-22-22 8,0-1-8,0 23 8,0-22 1,22-1-8,-22 23 5,0-22-5,0 22 6,0-45 1,0 45-8,0 0 8,0-22-8,0 0 8,0 21 0,0 1-8,0-22 8,0 44-7,0-22 6,0 22 1,0-22-7,0 22 7,0-23-9,-22 23 10,22-22-2,0 22 10,-22 0-10,22 0-7,-44 0 9,22-22-10,-23 22 9,-21-22 0,0 22-8,-45 0 8,44 0-8,1 0 8,22 0 0,-1 0-6,1 0 4,-22 0-6,43 0 8,-21 0 0,-45 0-8,23 0 8,0 0 0,21 0-8,1 0 8,0 0-8,-23 0 8,1 0 0,21 0-7,-87 0 6,65 0-7,-21 0 9,43 0-1,-21 0-9,21 0 9,-21 0-8,0 0 8,21 0 1,-21 0-10,22 0 9,-23 0-8,45 0 8,-22 0 0,-1 0-8,-21 0 8,22 0 0,-23 0-8,1 0 8,-1 22-8,23-22 8,22 22 0,-23-22-8,1 0 8,22 0-7,0 22 6,-22-22 1,21 0-8,1 23 8,-22-23-8,44 0 8,-44 0 0,22 0-8,-1 0 8,-21 22-8,44-22 8,-44 22 0,22-22-8,-23 0 8,23 22 0,-22 0-8,44-22 8,-22 0-8,0 22 8,-1-22 0,23 23-8,-22-23 17,22 22 7,-22-22-25,22 22 9,-22-22-8,22 22 8,-22 0 0,22 22 8,0-44-16,0 23 8,-22 21 0,22-44-8,0 44 8,0-22 0,-22 0-8,22 23 8,-23-1-8,23-22 10,0 23-4,0-45-6,0 22 8,0 22-8,0-44 8,0 44 0,0-44-8,0 22 8,0 1-8,0-1 8,0 0 0,0-22-8,0 22 9,0 0-9,0 0 7,0-22 1,0 45-8,23-23 10,21 22-4,-22 0-6,22-21 8,-22 21-8,1-44 8,-1 0 0,-22 22-8,44 0 9,-44-22-10,22 0 9,-22 0 0,22 22-8,1-22 8,21 22-8,0-22 10,0 0-4,1 0-6,-23 0 10,0 0-12,0 0 10,0 0 0,-22 0-7,22 0 6,1 0 1,-1 0 8,-22 0 1,22 0-10,22 0-6,-22 0 6,0-22-7,-22 22 9</inkml:trace>
    </iact:actionData>
  </iact:action>
  <iact:action type="add" startTime="39492">
    <iact:property name="dataType"/>
    <iact:actionData xml:id="d2">
      <inkml:trace xmlns:inkml="http://www.w3.org/2003/InkML" xml:id="stk2" contextRef="#ctx0" brushRef="#br0">8616 7731 0,'45'0'8,"-23"0"8,0 0-7,22 0 6,1 0 2,-1 0-10,0 0 9,45 0-8,-23 0 8,1 0 1,-1 0-10,-21 0 10,21 0-2,-22 0-7,45 0 9,-45 0-10,23 0 9,-1 0 0,-22 0-8,67 0 8,-67 0-7,23 0 6,-45 0 1,0 0-8,0 0 8,-22 0-7,45 0 6,-23 0 1,44 0-8,-21 0 8,-1 0-7,22 0 6,-44 0 1,1 0-7,-1 0 8,-22 0-2,22 0 8</inkml:trace>
    </iact:actionData>
  </iact:action>
  <iact:action type="add" startTime="42356">
    <iact:property name="dataType"/>
    <iact:actionData xml:id="d3">
      <inkml:trace xmlns:inkml="http://www.w3.org/2003/InkML" xml:id="stk3" contextRef="#ctx0" brushRef="#br0">14176 7044 0,'-22'0'16,"22"0"0,-22 0-8,0 22 8,22-22-8,-23 23 8,23-23 0,-22 0-8,22 0 8,-22 22-8,0-22 24,22 0-24,-22 0 8,22 44-8,0-44 8,-22 44 0,0-44-8,22 0 8,0 23 8,0-23-8,-23 0-8,23 22 8,0 0 0,0 0-8,0-22 8,0 22-7,0 0 6,0 0 1,0-22-8,0 23 8,0-1-8,0 0 8,0 0 0,0-22 8,0 44-16,0-44 8,0 45 0,0-45-8,0 22 8,0 0 0,0-22-8,0 22 16,0-22-8,23 0 0,-23 22-8,22-22 8,-22 0-8,22 22 8,-22-22 0,44 0-7,-22 23 6,0-23-6,1 0 6,21 0 1,-22 0-8,67-45 8,-23 1-8,-44 44 8,45-44 0,-45-1-8,22 23 8,-44-44 0,22 21-8,0 23 8,-22-22-8,0 22 8,0 0 0,0-23 8,0 45-16,0-44 24,0 44-24,0-22 8,-22 22 8,0-22-8,22 22 8,-22-22 0,22-1-8,0 23-8,-22 0 8,0-22 0,0 22-8,22 0 8,-23 0-8,23 0 8,-22 0 0,0 0-6,0 0 4,22 0-5,-22 0 6,0 0 2,-1 0-10,23 0 9,-22 0-8,0 0 24</inkml:trace>
    </iact:actionData>
  </iact:action>
  <iact:action type="add" startTime="65316">
    <iact:property name="dataType"/>
    <iact:actionData xml:id="d4">
      <inkml:trace xmlns:inkml="http://www.w3.org/2003/InkML" xml:id="stk4" contextRef="#ctx0" brushRef="#br0">8661 8794 0,'0'0'96,"22"0"-88,22 0 8,1 0-8,21 0 8,-22 0 0,45 22-8,-1-22 8,45 0-8,-44 0 8,44 0 0,-45 0-8,-21 0 8,44 0 0,-45 0-8,23 0 10,-67 0-12,44 23 10,-21-1 0,21-22-8,-22 0 8,23 0-6,21 0 5,-21 0 0,-1 0-7,-21 0 8,21 0-8,1 0 8,88 0 0,-67 0-8,1 0 8,-1 0-8,-43 0 8,43 0 0,-43 0-8,43 0 10,-21 0-4,65 0-6,-65 0 8,-1 0-8,1 0 8,-23 0 0,0 0-8,-21 0 8,-1 0-8,22 0 8,22 0 0,-43 0-8,-1 0 8,22 0-8,-44 0 8,22 0 0,0 0-8,23 0 8,21 0 0,23 0-8,-23 0 8,-22 0-8,45 0 8,-45 0 0,23 0-7,-1 0 6,23 0-7,-1 0 8,45 0 0,-66 0-8,-23 0 8,0 0-8,1 0 8,-23 0 0,0 0-8,22 0 8,-44 0-8</inkml:trace>
    </iact:actionData>
  </iact:action>
  <iact:action type="add" startTime="67044">
    <iact:property name="dataType"/>
    <iact:actionData xml:id="d5">
      <inkml:trace xmlns:inkml="http://www.w3.org/2003/InkML" xml:id="stk5" contextRef="#ctx0" brushRef="#br0">13777 8883 0,'22'0'88,"1"0"-72,21 0-8,0 0 8,-22 0 0,67 0-8,-45 0 8,67 0-8,-67-22 8,23 22 0,-23 0-7,0-22 9,23 22-5,-45 0-5,0 0 8,22 0-8,-44 0 8,23 0 0,-23 0 8,22 0 16,-22 0-16,44 0 40,-44-23-56,0 23 8</inkml:trace>
    </iact:actionData>
  </iact:action>
  <iact:action type="add" startTime="68396">
    <iact:property name="dataType"/>
    <iact:actionData xml:id="d6">
      <inkml:trace xmlns:inkml="http://www.w3.org/2003/InkML" xml:id="stk6" contextRef="#ctx0" brushRef="#br0">8772 9082 0,'0'0'8,"22"0"8,44-22 0,-44 22-8,0 0 8,45 0 1,-23 0-10,45 0 9,-45 0-8,45 0 8,-1 0 0,-21 0-8,-1 0 8,45 0-8,0 0 8,-45 0 0,89 0-8,-66 0 8,22 0-8,-1 0 8,-21 0 2,-23 0-12,1 0 10,44 0-8,-45 0 8,45 0 0,-1 0-8,1 0 8,22 0 0,-22 0-8,-45 0 8,1 0-8,-45 0 8,22 0 0,0 0-8,1 0 8,-1 0-8,-22 0 8,23 0 0,-1 0-8,22 0 8,23 0-8,-23 0 8,1 0 0,-1 0-8,-21 0 8,-1 0-8,0 0 8,23 0 0,-45 0-8,0 0 8,0 0 0,0 0-8,22 0 8,-21 0-6,-23 0 20,22-22 34,0 22-56,-22 0 8,22 0-8,22 0 8,-44 0 0,45 0-8,-1 0 8,-44 0-8,22 0 8,0 0 0,-22 0 8,45 0-8,-1 0-8,0 0 8,0 0-8,-44 0 8,23 0 1,-1 0-8,-22 0 6,22 0-6,0 0 5,0 0 10,-22 0 136,0-22-128,22 22-16</inkml:trace>
    </iact:actionData>
  </iact:action>
  <iact:action type="add" startTime="70276">
    <iact:property name="dataType"/>
    <iact:actionData xml:id="d7">
      <inkml:trace xmlns:inkml="http://www.w3.org/2003/InkML" xml:id="stk7" contextRef="#ctx0" brushRef="#br0">13733 8927 0,'22'0'8,"0"0"8,0 0 0,-22 0-8,45 0 8,-23 0-8,0 0 8,45 0 0,-23 22-8,0-22 8,23 0-8,-45 0 8,44 0 2,-44 0-12,23 0 10,-1 0 0,0 0-8,1 0 8,-23 0-8,0 0 24,22 0-24,-22 0 8,0 0-8,23 0 8,-45 0 72</inkml:trace>
    </iact:actionData>
  </iact:action>
  <iact:action type="add" startTime="106364">
    <iact:property name="dataType"/>
    <iact:actionData xml:id="d8">
      <inkml:trace xmlns:inkml="http://www.w3.org/2003/InkML" xml:id="stk8" contextRef="#ctx0" brushRef="#br0">15151 9104 0,'0'0'143,"0"0"-126,-45 0-9,23 0 8,0 0 0,-22 0-8,-23 0 9,45 0-11,0 0 11,0 23-1,22-23-8,-44 0 8,21 0 8,23 22-8,-22 0-6,0-22 12,22 44-6,0-44 0,-22 0-8,22 22 8,0-22-7,0 22 7,-22-22-1,22 23-8,0-1 10,0-22-1,0 22-9,0 0 10,0 0-9,-22-22 7,22 22 10,0 0-10,0 1-7,0-1 9,0 22-2,-23-22-6,23 23 6,0-23-6,0 0 6,0 0 1,0-22-7,0 22 6,-22-22-6,22 22 7,0 0-1,0 1-6,0-23 6,0 44 1,0-44-8,0 22 10,0-22-12,0 22 10,0 0 1,0 23-10,22-45 9,-22 44-8,23-22 8,-23 0 0,22 0-8,-22-22 16,22 23-8,-22-1 0,22-22-8,0 0 9,-22 22-9,22-22 7,1 22 1,21-22-7,-22 22 6,0-22 1,0 0-7,-22 0 6,22-22-7,1 0 8,21 0 0,-44 22-7,22-22 6,-22-1-7,22 1 8,0 0 0,-22 22-8,22-44 8,-22 22-8,0 0 8,0-23 1,23 23-10,-1 0 9,-22 0-7,0 0 6,0-23 2,0 1-10,0 44 9,0-44 0,0 22-8,0 22 8,0-23-8,0 1 8,0 0 0,0 0-8,-22 0 8,22 22-7,0-45 6,-23 45 2,23-22-8,0 0 6,0 0-7,0 0 8,0 22 0,-22-44-9,0 44 9,22-23 1,0 23-10,0-22 10,0 0-9,-22 22 24,22-22-9,0 22 25,0-22-32,0 0 9,0 22 0</inkml:trace>
    </iact:actionData>
  </iact:action>
  <iact:action type="add" startTime="116628">
    <iact:property name="dataType"/>
    <iact:actionData xml:id="d9">
      <inkml:trace xmlns:inkml="http://www.w3.org/2003/InkML" xml:id="stk9" contextRef="#ctx0" brushRef="#br0">4519 8994 0,'0'0'159,"-22"0"-143,0 0 0,-1 0-7,1 0 7,22 0-1,-44-23-7,22 23 9,0 0-10,22 0 10,-23 0-1,1 0-9,-22 0 9,44 0-8,-44 0 8,-1 0 0,23 0-8,-22 0 9,0 0-9,22 0 7,-1 0 1,-43 0-8,44 0 8,0 0-8,-1 0 8,-21 0 0,22 0-7,0 0 6,-22 0 1,44 0-8,-45 0 11,1 0-14,44 0 11,-44 0 0,22 0-8,-23 0 9,23 0-10,-22 0 9,22 0 0,-1 0-8,1 0 9,0 0-10,0 0 9,-22 0 0,22 0-8,-1 0 8,1 0-7,22 0 6,-44 0 1,44 0 8,-22 0-8,0 0-8,0 0 8,22 0-8,-23 0 8,1 0 0,0 0-7,0 0 14,22 0-7,-44 0 1,22 0-10,-1 0 9,23 0-8,-22 0 25,22 23-26,0-23 9,-22 0-8,22 0 24,0 0-24,0 22 24,-22-22-24,22 22 16,-22-22-8,22 0 0,0 22-8,-22-22 8,22 0-7,0 22 6,-23-22 1,23 22-8,0 1 8,-22-23 9,22 22-10,0-22-7,0 22 16,0 0 8,0-22-8,0 22 0,0 0 0,0 0-6,0-22-4,0 23 11,0 21-18,0-44 9,0 22 0,0 0-6,0 0 4,0 0-6,0-22 8,0 23 0,0-1-7,0-22 6,0 22 10,0-22-10,0 22-5,0 0 4,0-22 2,0 22-8,0-22 8,0 45-8,0-45 8,0 22 1,0-22-10,22 44 9,-22-44-8,23 22 8,-23 0 0,0 1-8,0-1 8,22-22-8,-22 22 8,22 0 0,-22-22-8,0 22 16,22-22-7,-22 22-2,22 1-7,0 21 9,1-22-2,21 0-6,-22 22 6,-22-21-7,22-23 8,-22 22 0,44-22-8,-44 44 9,23-44-10,21 22 9,-44 0 0,44 0-8,-22-22 8,23 0-8,-1 23 9,0-1-2,23 0-7,-23-22 8,22 22-8,-21-22 8,21 0 1,1 0-10,-1 22 9,-22-22-7,1 0 6,21 0 1,-22 0-8,23 0 9,-45 0-2,22 0-7,-22 0 9,45 0-10,-67 0 10,22 0-2,22 0-7,-22 0 8,1 0-7,21 0 6,-22-22 1,0 22-7,23-22 6,-23 22-7,0-22 9,0 0-2,0 22-7,0 0 9,-22-23-2,22 1-6,1 22 6,-1-22-6,-22 22 6,22-44 1,-22 44-8,0-22 8,0 0-8,0-1 8,0 1 0,0 0-7,0 0 7,0 0-9,0 22 9,0-44 1,0 21-10,0 1 10,0 0-10,0 0 9,0 0 1,0 0-10,0-1 9,0-21 1,0 44-10,0-22 10,0 0-10,0 0 9,0 22 0,0-22-8,-22 22 9,22-23-10,0 1 9,0 22 0,0-22-8,0 22 9,0-22-9,0 22 7,0-22 2,0 0-10,0 22 9,-22-23-7,22 1 6,0 0 2,0 22-10,0-22 9,0 0 0,-23 0 8,23 22-16,-22-22 24,22 22-8,0-23 0,0 23 0,0-22-8,0 0-8,0 22 8,0 0 1,0-22-9,0 22 7,0-22-6,0 0 7,0 22-1,0-22-7,-22 22 10,22 0-4,0-23-6,0 23 8,0-22-5,0 0 2,0 22 11,0-22 186</inkml:trace>
    </iact:actionData>
  </iact:action>
  <iact:action type="add" startTime="123636">
    <iact:property name="dataType"/>
    <iact:actionData xml:id="d10">
      <inkml:trace xmlns:inkml="http://www.w3.org/2003/InkML" xml:id="stk10" contextRef="#ctx0" brushRef="#br0">6579 10057 0,'0'0'127,"22"0"-109,-22 0-4,22 0-5,0 0 8,-22 0-11,22 0 13,23 0-3,-23 0-9,0 0 7,22 0 4,-44 0-12,22 0 10,23 0-8,-23 0 10,0 0-4,0 0-6,0 0 9,0 0-8,-22 0 5,23 0 3,-23 0-10,44 0 10,-22 0-8,0 0 6,22 0 1,23 0-7,-45 0 7,45 0-10,-23 0 11,22 0-1,1 0-9,-45 0 11,22 0-2,0 0-10,23 0 12,-23 0-11,45 0 10,-45 0-1,23 0-9,-1 0 8,-22 0-6,1 0 7,-1 0-1,22 0-6,23 0 8,-23 0-10,1 0 9,-23 0 1,23 0-9,-45 0 7,22 0-6,-22 0 7,0 0-1,0 0-6,23 0 6,-23 0 1,0 0 9,-22 0 173,22 0-181,0 0 232,1 0-241,-1 0 7,0 0-8,22 0 9</inkml:trace>
    </iact:actionData>
  </iact:action>
  <iact:action type="add" startTime="125676">
    <iact:property name="dataType"/>
    <iact:actionData xml:id="d11">
      <inkml:trace xmlns:inkml="http://www.w3.org/2003/InkML" xml:id="stk11" contextRef="#ctx0" brushRef="#br0">9347 10079 0,'23'0'47,"-23"0"-31,44 0-5,-44 0 3,44 0-4,0 0 4,23 0 1,-1 22-7,23-22 8,-23 0-5,-21 0 2,21 0 5,-44 0-10,0 0 9,67 0-11,-45 0 12,45 0-5,-23 0-1,1 0 1,-45 0 3,44 0-7,-21 0 7,-1 0-10,0 0 12,-21 0-2,43 0-10,0 0 12,-21 0-11,-23 0 8,0 0 3,-22 0-12</inkml:trace>
    </iact:actionData>
  </iact:action>
  <iact:action type="add" startTime="134126">
    <iact:property name="dataType"/>
    <iact:actionData xml:id="d12">
      <inkml:trace xmlns:inkml="http://www.w3.org/2003/InkML" xml:id="stk12" contextRef="#ctx0" brushRef="#br0">2149 12361 0,'22'-23'15,"0"23"10,-22 0-12,22 0 11,0 0 64,1 0-70,-1 45-4,22-23-5,-22 44 8,0-43-9,0-1 6,1-22 4,-1 22-10,0 0 6,0-22-6,45 0 10,-1 0-3,23-22-6,66-45 7,-45 1-10,-21 22 12,-23 21-2,1 1-10,-45 22 12,0-22-2,22 22-8,-44 0 6,45 0-4,-45 0 4,22 0 4,22 0-10,0 0 6,-44 0-6,45 0 10,-23 0-4,0 0-6,-22 22 10,22 0-10,-22-22 6,0 23 4,22-23-10,1 22 16,-1 0-8,0-22 1,0 0-12,-22 0 11,44 0 1,1 0-8,65 0 7,-43 0-10,-1-44 12,-21 21-1,21 1-12,-22 22 11,1-22-6,-1 0 6,-44 22 6,22 0-6,-22 0-8,22 0 10,0 0-4,-22 44-5,0-44 6,22 22-5,-22-22 4,0 0 2,23 0-5,-23 0 3,44 0-5,0 0 7,23 0-1,21 0-5,1-66 5,-23 44-1,-44 22-3,23-22 4,-45 22 7,22 0 2,-22 22-6,44 0-10,-44 0 6,22 22 4,1-44-12,-1 23 13,0-23-14,-22 0 11,22 0 0,-22 0-8,44 0 10,-44 0 5,0 0 56,0-23-71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3E16-F109-4A4B-A034-80BCB3E4F476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3B7DA-9CAF-4740-A73D-772ABE7A3001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16001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7499-7D8E-4F93-9E41-9FCA2290EA7B}" type="slidenum">
              <a:rPr lang="sr-Latn-RS" smtClean="0"/>
              <a:t>1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5641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72733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5486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01751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8425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33349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158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80138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3998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03198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6925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97647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76261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9100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9701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7861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3802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55519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05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AF69842-DA8C-4104-97EB-E630D6D6CCAC}" type="datetimeFigureOut">
              <a:rPr lang="sr-Latn-RS" smtClean="0"/>
              <a:t>8.5.2020</a:t>
            </a:fld>
            <a:endParaRPr lang="sr-Latn-R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F2823AD-EFB1-4B50-BA8F-23E02EF1A695}" type="slidenum">
              <a:rPr lang="sr-Latn-RS" smtClean="0"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3078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9" r:id="rId1"/>
    <p:sldLayoutId id="2147487480" r:id="rId2"/>
    <p:sldLayoutId id="2147487481" r:id="rId3"/>
    <p:sldLayoutId id="2147487482" r:id="rId4"/>
    <p:sldLayoutId id="2147487483" r:id="rId5"/>
    <p:sldLayoutId id="2147487484" r:id="rId6"/>
    <p:sldLayoutId id="2147487485" r:id="rId7"/>
    <p:sldLayoutId id="2147487486" r:id="rId8"/>
    <p:sldLayoutId id="2147487487" r:id="rId9"/>
    <p:sldLayoutId id="2147487488" r:id="rId10"/>
    <p:sldLayoutId id="2147487489" r:id="rId11"/>
    <p:sldLayoutId id="2147487490" r:id="rId12"/>
    <p:sldLayoutId id="2147487491" r:id="rId13"/>
    <p:sldLayoutId id="2147487492" r:id="rId14"/>
    <p:sldLayoutId id="2147487493" r:id="rId15"/>
    <p:sldLayoutId id="2147487494" r:id="rId16"/>
    <p:sldLayoutId id="2147487495" r:id="rId17"/>
    <p:sldLayoutId id="21474874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2400" cy="965970"/>
          </a:xfrm>
        </p:spPr>
        <p:txBody>
          <a:bodyPr>
            <a:normAutofit/>
          </a:bodyPr>
          <a:lstStyle/>
          <a:p>
            <a:r>
              <a:rPr lang="en-US" b="1" dirty="0"/>
              <a:t>New Beginnings  </a:t>
            </a:r>
            <a:endParaRPr lang="sr-Latn-R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/>
              <a:t>step 1</a:t>
            </a:r>
            <a:endParaRPr lang="sr-Latn-R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91744" y="50048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sr-Latn-R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1F9DF-83DF-4EB5-82C8-13F20FB8CA19}"/>
              </a:ext>
            </a:extLst>
          </p:cNvPr>
          <p:cNvSpPr txBox="1"/>
          <p:nvPr/>
        </p:nvSpPr>
        <p:spPr>
          <a:xfrm>
            <a:off x="623392" y="65436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7</a:t>
            </a:r>
            <a:r>
              <a:rPr lang="en-US" sz="2000" b="1" baseline="30000" dirty="0"/>
              <a:t>th</a:t>
            </a:r>
            <a:r>
              <a:rPr lang="en-US" sz="2000" b="1" dirty="0"/>
              <a:t>grade, </a:t>
            </a:r>
            <a:r>
              <a:rPr lang="en-US" sz="2400" b="1" dirty="0"/>
              <a:t>“Messages 3”</a:t>
            </a:r>
          </a:p>
          <a:p>
            <a:pPr algn="just"/>
            <a:r>
              <a:rPr lang="en-US" sz="2400" b="1" dirty="0"/>
              <a:t>Unit 12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C4952-7654-4F74-98A1-CEEE090C9120}"/>
              </a:ext>
            </a:extLst>
          </p:cNvPr>
          <p:cNvSpPr txBox="1"/>
          <p:nvPr/>
        </p:nvSpPr>
        <p:spPr>
          <a:xfrm>
            <a:off x="8668632" y="1269921"/>
            <a:ext cx="1436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May,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A8FCC-0D9B-41F0-969F-097F2EB4958B}"/>
              </a:ext>
            </a:extLst>
          </p:cNvPr>
          <p:cNvSpPr txBox="1"/>
          <p:nvPr/>
        </p:nvSpPr>
        <p:spPr>
          <a:xfrm>
            <a:off x="8666794" y="671089"/>
            <a:ext cx="330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Sonja </a:t>
            </a:r>
            <a:r>
              <a:rPr lang="sr-Latn-RS" sz="2000" b="1" noProof="1"/>
              <a:t>Jovanovi</a:t>
            </a:r>
            <a:r>
              <a:rPr lang="sr-Latn-RS" sz="2000" b="1" dirty="0"/>
              <a:t>ć</a:t>
            </a:r>
            <a:endParaRPr lang="en-US" sz="2000" b="1" dirty="0"/>
          </a:p>
          <a:p>
            <a:r>
              <a:rPr lang="en-US" sz="2000" b="1" dirty="0"/>
              <a:t>Primary School “</a:t>
            </a:r>
            <a:r>
              <a:rPr lang="sr-Latn-RS" sz="2000" b="1" dirty="0"/>
              <a:t>Č</a:t>
            </a:r>
            <a:r>
              <a:rPr lang="sr-Latn-RS" sz="2000" b="1" noProof="1"/>
              <a:t>egar</a:t>
            </a:r>
            <a:r>
              <a:rPr lang="en-US" sz="2000" b="1" dirty="0"/>
              <a:t>” Ni</a:t>
            </a:r>
            <a:r>
              <a:rPr lang="sr-Latn-RS" sz="2000" b="1" dirty="0"/>
              <a:t>š</a:t>
            </a:r>
            <a:endParaRPr lang="en-US" sz="20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BED567-67DD-461D-9382-99EB1428C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309">
        <p:fade/>
      </p:transition>
    </mc:Choice>
    <mc:Fallback>
      <p:transition spd="med" advTm="14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1723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/>
              <a:t>The differences between </a:t>
            </a:r>
            <a:endParaRPr lang="sr-Latn-R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042117"/>
            <a:ext cx="4718304" cy="576262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American English</a:t>
            </a:r>
            <a:endParaRPr lang="sr-Latn-RS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618380"/>
            <a:ext cx="4718304" cy="38349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/>
              <a:t>1. vacation</a:t>
            </a:r>
            <a:endParaRPr lang="en-US" b="1" dirty="0">
              <a:cs typeface="Calibri"/>
            </a:endParaRPr>
          </a:p>
          <a:p>
            <a:r>
              <a:rPr lang="en-US" b="1" dirty="0"/>
              <a:t>2. sidewalk</a:t>
            </a:r>
          </a:p>
          <a:p>
            <a:r>
              <a:rPr lang="en-US" b="1" dirty="0"/>
              <a:t>3. cookies</a:t>
            </a:r>
          </a:p>
          <a:p>
            <a:r>
              <a:rPr lang="en-US" b="1" dirty="0"/>
              <a:t>4. pants</a:t>
            </a:r>
          </a:p>
          <a:p>
            <a:r>
              <a:rPr lang="en-US" b="1" dirty="0"/>
              <a:t>5. elevator</a:t>
            </a:r>
          </a:p>
          <a:p>
            <a:r>
              <a:rPr lang="en-US" b="1" dirty="0"/>
              <a:t>6. gas</a:t>
            </a:r>
          </a:p>
          <a:p>
            <a:r>
              <a:rPr lang="en-US" b="1" dirty="0"/>
              <a:t>7. closet</a:t>
            </a:r>
          </a:p>
          <a:p>
            <a:r>
              <a:rPr lang="en-US" b="1" dirty="0"/>
              <a:t>8. sneakers</a:t>
            </a:r>
          </a:p>
          <a:p>
            <a:r>
              <a:rPr lang="en-US" b="1" dirty="0"/>
              <a:t>9. store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045551"/>
            <a:ext cx="4718304" cy="576262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British English</a:t>
            </a:r>
            <a:endParaRPr lang="sr-Latn-R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2618379"/>
            <a:ext cx="4718304" cy="383495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1. holiday</a:t>
            </a:r>
          </a:p>
          <a:p>
            <a:r>
              <a:rPr lang="en-US" b="1" dirty="0"/>
              <a:t>2. pavement</a:t>
            </a:r>
          </a:p>
          <a:p>
            <a:r>
              <a:rPr lang="en-US" b="1" dirty="0"/>
              <a:t>3. biscuits</a:t>
            </a:r>
          </a:p>
          <a:p>
            <a:r>
              <a:rPr lang="en-US" b="1" dirty="0"/>
              <a:t>4. trousers</a:t>
            </a:r>
          </a:p>
          <a:p>
            <a:r>
              <a:rPr lang="en-US" b="1" dirty="0"/>
              <a:t>5. lift</a:t>
            </a:r>
          </a:p>
          <a:p>
            <a:r>
              <a:rPr lang="en-US" b="1" dirty="0"/>
              <a:t>6. petrol</a:t>
            </a:r>
          </a:p>
          <a:p>
            <a:r>
              <a:rPr lang="en-US" b="1" dirty="0"/>
              <a:t>7. wardrobe</a:t>
            </a:r>
          </a:p>
          <a:p>
            <a:r>
              <a:rPr lang="en-US" b="1" dirty="0"/>
              <a:t>8. trainers</a:t>
            </a:r>
          </a:p>
          <a:p>
            <a:r>
              <a:rPr lang="en-US" b="1" dirty="0"/>
              <a:t>9. shop</a:t>
            </a:r>
            <a:endParaRPr lang="sr-Latn-R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D96F6-CFF0-44AE-ADE7-1D300C55251D}"/>
              </a:ext>
            </a:extLst>
          </p:cNvPr>
          <p:cNvSpPr txBox="1"/>
          <p:nvPr/>
        </p:nvSpPr>
        <p:spPr>
          <a:xfrm>
            <a:off x="839416" y="124051"/>
            <a:ext cx="4637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Open your English books, p. 124, ex. 1: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F619C22-CBA4-4310-A5BF-F590199FA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72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24044">
        <p14:switch dir="r"/>
      </p:transition>
    </mc:Choice>
    <mc:Fallback>
      <p:transition spd="slow" advTm="124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7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865" y="836712"/>
            <a:ext cx="10202270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/>
              <a:t>Now, </a:t>
            </a:r>
            <a:r>
              <a:rPr lang="en-US" sz="2800" b="1" u="sng" dirty="0"/>
              <a:t>ex. 2</a:t>
            </a:r>
            <a:r>
              <a:rPr lang="en-US" sz="2800" dirty="0"/>
              <a:t>: Look at the text on p. 125. </a:t>
            </a:r>
          </a:p>
          <a:p>
            <a:r>
              <a:rPr lang="en-US" sz="2800" dirty="0"/>
              <a:t>It’s about the Richmond family. They left their home in Cardiff (Britain), and now they live in Los Angeles (the USA). Let’s listen to what they say about it.  </a:t>
            </a:r>
          </a:p>
          <a:p>
            <a:r>
              <a:rPr lang="en-US" sz="2800" dirty="0"/>
              <a:t>    </a:t>
            </a:r>
            <a:endParaRPr lang="en-US" sz="1200" dirty="0"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en-US" sz="2800" dirty="0"/>
              <a:t>You’ve found some more differences between AmE  and BrE? What are they? </a:t>
            </a:r>
            <a:endParaRPr lang="en-US" sz="2800" dirty="0">
              <a:cs typeface="Calibri"/>
            </a:endParaRPr>
          </a:p>
          <a:p>
            <a:r>
              <a:rPr lang="en-US" sz="2800" b="1" dirty="0"/>
              <a:t>             crisps</a:t>
            </a:r>
            <a:r>
              <a:rPr lang="en-US" sz="2800" dirty="0"/>
              <a:t> (BrE) </a:t>
            </a:r>
            <a:r>
              <a:rPr lang="en-US" sz="2800" b="1" dirty="0"/>
              <a:t>= chips </a:t>
            </a:r>
            <a:r>
              <a:rPr lang="en-US" sz="2800" dirty="0"/>
              <a:t>(AmE)    and   </a:t>
            </a:r>
          </a:p>
          <a:p>
            <a:r>
              <a:rPr lang="en-US" sz="2800" b="1" dirty="0"/>
              <a:t>             chips </a:t>
            </a:r>
            <a:r>
              <a:rPr lang="en-US" sz="2800" dirty="0"/>
              <a:t>(BrE)</a:t>
            </a:r>
            <a:r>
              <a:rPr lang="en-US" sz="2800" b="1" dirty="0"/>
              <a:t> = fries </a:t>
            </a:r>
            <a:r>
              <a:rPr lang="en-US" sz="2800" dirty="0"/>
              <a:t>(AmE) </a:t>
            </a:r>
          </a:p>
          <a:p>
            <a:endParaRPr lang="en-US" sz="2800" dirty="0"/>
          </a:p>
          <a:p>
            <a:r>
              <a:rPr lang="en-US" sz="2800" dirty="0"/>
              <a:t>-  So, is the Richmonds’ life in the USA different from their life in Britain? </a:t>
            </a:r>
            <a:endParaRPr lang="en-US" dirty="0">
              <a:cs typeface="Calibri"/>
            </a:endParaRPr>
          </a:p>
        </p:txBody>
      </p:sp>
      <p:pic>
        <p:nvPicPr>
          <p:cNvPr id="2" name="38-38">
            <a:hlinkClick r:id="" action="ppaction://media"/>
            <a:extLst>
              <a:ext uri="{FF2B5EF4-FFF2-40B4-BE49-F238E27FC236}">
                <a16:creationId xmlns:a16="http://schemas.microsoft.com/office/drawing/2014/main" id="{FCBA7768-2717-4A6C-BD71-F352F1995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592" y="2204864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FA72EE-1F2C-4E1C-BB7B-99620784375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74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7720">
        <p14:ripple/>
      </p:transition>
    </mc:Choice>
    <mc:Fallback>
      <p:transition spd="slow" advTm="167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607" objId="2"/>
        <p14:stopEvt time="129575" objId="2"/>
        <p14:playEvt time="166323" objId="2"/>
        <p14:stopEvt time="16772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384" y="260648"/>
            <a:ext cx="11161240" cy="60324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noProof="1"/>
              <a:t>Ex.3: Key Grammar:</a:t>
            </a:r>
            <a:r>
              <a:rPr lang="en-US" sz="2800" noProof="1"/>
              <a:t> </a:t>
            </a:r>
            <a:endParaRPr lang="en-US" sz="2800" noProof="1">
              <a:cs typeface="Calibri"/>
            </a:endParaRPr>
          </a:p>
          <a:p>
            <a:pPr algn="ctr"/>
            <a:endParaRPr lang="en-US" sz="1400" noProof="1">
              <a:cs typeface="Calibri"/>
            </a:endParaRPr>
          </a:p>
          <a:p>
            <a:pPr algn="ctr"/>
            <a:r>
              <a:rPr lang="en-US" sz="3600" noProof="1"/>
              <a:t>Used to  + verb …</a:t>
            </a:r>
            <a:endParaRPr lang="en-US" sz="3600" noProof="1">
              <a:cs typeface="Calibri"/>
            </a:endParaRPr>
          </a:p>
          <a:p>
            <a:pPr algn="ctr"/>
            <a:r>
              <a:rPr lang="en-US" sz="2800" noProof="1"/>
              <a:t>(имати обичај да…, некада је радио то…)</a:t>
            </a:r>
            <a:endParaRPr lang="en-US" sz="2800" noProof="1">
              <a:cs typeface="Calibri"/>
            </a:endParaRPr>
          </a:p>
          <a:p>
            <a:pPr algn="ctr"/>
            <a:endParaRPr lang="en-US" sz="2800" noProof="1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2800" noProof="1"/>
              <a:t>Holly used to walk to school. (But now she goes by bus).</a:t>
            </a:r>
            <a:endParaRPr lang="en-US" sz="2800" noProof="1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2800" noProof="1"/>
              <a:t>Mr Richmond didn’t use to like baseball. (But now he loves it).</a:t>
            </a:r>
            <a:endParaRPr lang="en-US" sz="2800" noProof="1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2800" noProof="1"/>
              <a:t>Did they use to live in Cardiff?</a:t>
            </a:r>
            <a:endParaRPr lang="en-US" sz="2800" noProof="1">
              <a:cs typeface="Calibri"/>
            </a:endParaRPr>
          </a:p>
          <a:p>
            <a:endParaRPr lang="en-US" sz="2800" noProof="1">
              <a:cs typeface="Calibri"/>
            </a:endParaRPr>
          </a:p>
          <a:p>
            <a:r>
              <a:rPr lang="en-US" sz="2800" noProof="1"/>
              <a:t>The use: </a:t>
            </a:r>
            <a:endParaRPr lang="en-US" sz="2800" noProof="1">
              <a:cs typeface="Calibri"/>
            </a:endParaRPr>
          </a:p>
          <a:p>
            <a:r>
              <a:rPr lang="en-US" sz="2800" noProof="1">
                <a:highlight>
                  <a:srgbClr val="FF00FF"/>
                </a:highlight>
              </a:rPr>
              <a:t>For something that used to happen regularly in the past but it </a:t>
            </a:r>
            <a:endParaRPr lang="en-US" sz="2800" noProof="1">
              <a:highlight>
                <a:srgbClr val="FF00FF"/>
              </a:highlight>
              <a:cs typeface="Calibri"/>
            </a:endParaRPr>
          </a:p>
          <a:p>
            <a:r>
              <a:rPr lang="en-US" sz="2800" noProof="1">
                <a:highlight>
                  <a:srgbClr val="FF00FF"/>
                </a:highlight>
              </a:rPr>
              <a:t>doesn’t happen now anymore.</a:t>
            </a:r>
            <a:endParaRPr lang="en-US" sz="2800" noProof="1">
              <a:highlight>
                <a:srgbClr val="FF00FF"/>
              </a:highlight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en-US" sz="2800" noProof="1"/>
              <a:t>Now you do ex. 4b, p. 125, in the book.</a:t>
            </a:r>
            <a:endParaRPr lang="en-US" sz="2800" noProof="1"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en-US" sz="2800" b="1" noProof="1">
                <a:solidFill>
                  <a:srgbClr val="FF0000"/>
                </a:solidFill>
                <a:highlight>
                  <a:srgbClr val="FFFF00"/>
                </a:highlight>
              </a:rPr>
              <a:t>HOMEWORK</a:t>
            </a:r>
            <a:r>
              <a:rPr lang="en-US" sz="2800" noProof="1"/>
              <a:t>: ex. 2b and 4a in your notebook.</a:t>
            </a:r>
            <a:endParaRPr lang="en-US" sz="2800" noProof="1"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640B40-9B69-4431-9459-A4672F93CE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3640" y="821520"/>
              <a:ext cx="7463880" cy="3700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640B40-9B69-4431-9459-A4672F93CE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280" y="812160"/>
                <a:ext cx="7482600" cy="37191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01DD81-C413-479A-B10F-B65C5F9BD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78359">
        <p14:switch dir="r"/>
      </p:transition>
    </mc:Choice>
    <mc:Fallback>
      <p:transition spd="slow" advTm="178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9|8.6|8.2|9|10.2|8.4|9.3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6.3"/>
</p:tagLst>
</file>

<file path=ppt/theme/theme1.xml><?xml version="1.0" encoding="utf-8"?>
<a:theme xmlns:a="http://schemas.openxmlformats.org/drawingml/2006/main" name="Drop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587</TotalTime>
  <Words>309</Words>
  <Application>Microsoft Office PowerPoint</Application>
  <PresentationFormat>Widescreen</PresentationFormat>
  <Paragraphs>52</Paragraphs>
  <Slides>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Tw Cen MT</vt:lpstr>
      <vt:lpstr>Droplet</vt:lpstr>
      <vt:lpstr>New Beginnings  </vt:lpstr>
      <vt:lpstr>The differences between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Beginnings</dc:title>
  <dc:creator>Dejan Jovanovic</dc:creator>
  <cp:lastModifiedBy>Dejan Jovanovic</cp:lastModifiedBy>
  <cp:revision>91</cp:revision>
  <dcterms:created xsi:type="dcterms:W3CDTF">2020-04-25T14:03:37Z</dcterms:created>
  <dcterms:modified xsi:type="dcterms:W3CDTF">2020-05-08T11:50:56Z</dcterms:modified>
</cp:coreProperties>
</file>